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6" r:id="rId5"/>
    <p:sldId id="265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1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ADCC-FD2F-41A0-9748-D82CC6096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87AD0-E7F1-4744-B457-6AF1668F3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EAE97-D277-46AE-ABCE-B955DEB56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AE35B-C0A7-4FA2-83F0-EB27A7D0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6D1B-E77D-44BC-81CE-AC1BB9D3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7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B0A90-2796-443F-A203-E5731A5A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3B5D6-B545-470C-97CD-80ADEEFB8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70148-A6B2-40A1-A523-AD2A94DE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7AB8-41D0-4EB8-A503-6AB841BC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F051-BC7E-4DD3-BB8B-CFD6EC3A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519432-7BCB-466D-AD19-5DDE1A3D0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BF178-56AD-40FF-85C3-77FF28127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AAC31-ED94-4710-B086-E144020B6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8DD38-E533-483D-A25D-09860CD0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1B6D5-7C43-40AD-8195-10A99F6B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CD266-4BFB-4CC5-BE66-EE06CF40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74B02-BFA8-4234-AB39-0D13E0B85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3E424-C0FD-4DA1-BAFF-5C367B23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8DBD3-9C3B-454C-8FAC-152343C3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5942B-2056-4CF6-B726-BF0BD4D4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93E4-2FF7-4746-BB0B-766BCF4F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4DC39-0BB9-429B-8940-B55E4631B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D1B8-C9DD-4F4A-9359-101C5C7C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46A9-F925-4DBD-B8E9-E76BF4D2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F0784-E95A-4A83-84C0-4A470BF4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2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8BBC-9013-4CBA-80D4-397B1E73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CC4E-48F2-43C5-9417-B8F77F9FA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CCFC9-BC39-43DB-B40D-2316DF352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1E0CF-3D2A-42E6-A5F9-C7522364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BBC1A-9779-49F3-A188-BAF737FF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57440-0997-492D-AF23-B836B3E2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5D6A-825B-4447-9CBF-3D5E824A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B7364-9EFD-4191-9BF8-5797C6BD3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8FF-D892-4CAE-BB48-2F2E3E5EE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2C726-DFF1-44BA-85D1-628E7F308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E6066-0094-4B59-B309-52522CDD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1D8B5D-F39C-4BC1-9BBF-86B3F3B6F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46C98-DBD3-483C-B094-9D3ABC87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E1CE4-D971-4B00-A1FF-1170F16D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09ED-D8CB-4F1E-8F0C-E3A64E2A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A1807-AF14-4A65-9298-2308A697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8F513-6B6C-444C-A38F-717BC071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8FD76-B270-4741-96E7-5CF31F5D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6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9FA1D-98CD-46E5-8E8D-96E97473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4C475-B01A-447C-BECB-3753509C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33A3D-9BA4-47B6-B579-BB45FD77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8F54-1F20-4C27-8761-5C99A701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9BC1-6E4D-459C-A18C-0D777A7AA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9C7B-E14A-4D19-BFFB-6511C7F38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675DF-D269-4A59-B969-53450869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8CD93-024B-45B5-B05B-9E02FBF1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66836-295C-4860-AB1D-9A72A0D6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8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0B06-C07D-4F58-96F8-CEE7E57C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B1685-1844-4DFC-92AF-C27F1744C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2CEE2-FF73-41B8-BBBC-C6E02506A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F3A15-E7C8-4C3A-9C3D-0EFADDCD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398AA-C627-410C-8C18-F99B09CF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8611-CD30-4887-ACD9-422EB46B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5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D9356-CD72-4298-9240-FCE6DE01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818CF-FE0E-480B-B57B-9642E9C2F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D5380-4E58-46E7-8BEF-96368953A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F13D4-F088-402A-9FF9-B918478A2F8B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9CC31-8391-4C85-BD8B-76F1B09EA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13D3A-1D1F-47A7-9C0D-9DC56561A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BD59-DA47-4A0A-94DD-34D558BD2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4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cean floor, night sky&#10;&#10;Description automatically generated">
            <a:extLst>
              <a:ext uri="{FF2B5EF4-FFF2-40B4-BE49-F238E27FC236}">
                <a16:creationId xmlns:a16="http://schemas.microsoft.com/office/drawing/2014/main" id="{3FE01C46-144B-4E19-8EB2-F2548C52E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/>
          <a:stretch/>
        </p:blipFill>
        <p:spPr>
          <a:xfrm>
            <a:off x="-67927" y="4156"/>
            <a:ext cx="12259927" cy="6853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761C80-D8B5-4934-B91E-611E53251F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Playground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91AAF-8C9A-4826-9E62-789045E22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 Art / Mood Boards Process</a:t>
            </a:r>
          </a:p>
          <a:p>
            <a:r>
              <a:rPr lang="en-US" dirty="0">
                <a:solidFill>
                  <a:schemeClr val="bg1"/>
                </a:solidFill>
              </a:rPr>
              <a:t>Willa Liberi</a:t>
            </a:r>
          </a:p>
        </p:txBody>
      </p:sp>
    </p:spTree>
    <p:extLst>
      <p:ext uri="{BB962C8B-B14F-4D97-AF65-F5344CB8AC3E}">
        <p14:creationId xmlns:p14="http://schemas.microsoft.com/office/powerpoint/2010/main" val="390329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5CD4E-7A1B-4946-8191-6B93B2A0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5199" cy="4114800"/>
          </a:xfrm>
          <a:prstGeom prst="rect">
            <a:avLst/>
          </a:prstGeom>
        </p:spPr>
      </p:pic>
      <p:pic>
        <p:nvPicPr>
          <p:cNvPr id="4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B3BE8193-F289-4ED4-BE15-4BF50F4A6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88" y="3900489"/>
            <a:ext cx="4938712" cy="2778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A575C-043A-4549-A41C-82BAA6D1D4F5}"/>
              </a:ext>
            </a:extLst>
          </p:cNvPr>
          <p:cNvSpPr txBox="1"/>
          <p:nvPr/>
        </p:nvSpPr>
        <p:spPr>
          <a:xfrm>
            <a:off x="7548562" y="495299"/>
            <a:ext cx="46434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 Models and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Lower to the ground – young kids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Arcs lead eye to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Layout keep 1/3 rule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Clear silhouette for acting space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Remember the viewer reads left to right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Little hints that inspire her imagination of space</a:t>
            </a:r>
          </a:p>
          <a:p>
            <a:r>
              <a:rPr lang="en-US" sz="1100" dirty="0"/>
              <a:t>EX taller tower , clear circle windows inspires space ship, Shape engraved into playground, colors</a:t>
            </a:r>
          </a:p>
          <a:p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ED1C6-4D01-4318-8752-EA006BF3051E}"/>
              </a:ext>
            </a:extLst>
          </p:cNvPr>
          <p:cNvSpPr txBox="1"/>
          <p:nvPr/>
        </p:nvSpPr>
        <p:spPr>
          <a:xfrm>
            <a:off x="533027" y="4735503"/>
            <a:ext cx="6720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 Models and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Sketched 3 ideas out and merged the parts I liked to create 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Consider adding a tree to lead the eye back inward to the character, add interest in height, and help fill the space that does not need another character to occupy it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4843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D70936D-BF32-4FE6-A3F2-DD5AD7FCF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8509" b="12249"/>
          <a:stretch/>
        </p:blipFill>
        <p:spPr>
          <a:xfrm>
            <a:off x="68180" y="124396"/>
            <a:ext cx="5386137" cy="3505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C45A8-31EF-4119-A89D-65840F2ED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323" y="-7381216"/>
            <a:ext cx="2467963" cy="2003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4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CD099-BAB1-4186-85C6-DE032311C6AE}"/>
              </a:ext>
            </a:extLst>
          </p:cNvPr>
          <p:cNvSpPr txBox="1"/>
          <p:nvPr/>
        </p:nvSpPr>
        <p:spPr>
          <a:xfrm>
            <a:off x="5743742" y="492899"/>
            <a:ext cx="3800565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Keep character easy to see silhouette / acting choices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Options</a:t>
            </a:r>
          </a:p>
          <a:p>
            <a:r>
              <a:rPr lang="en-US" sz="1200" dirty="0"/>
              <a:t>Bars closest to tube - XO game closest to slide</a:t>
            </a:r>
          </a:p>
          <a:p>
            <a:endParaRPr lang="en-US" sz="1200" dirty="0"/>
          </a:p>
          <a:p>
            <a:r>
              <a:rPr lang="en-US" sz="1200" dirty="0"/>
              <a:t>Plane (with engravings maybe) closest to tube - XO game closest to slide</a:t>
            </a:r>
          </a:p>
          <a:p>
            <a:endParaRPr lang="en-US" sz="1200" dirty="0"/>
          </a:p>
          <a:p>
            <a:r>
              <a:rPr lang="en-US" sz="1200" dirty="0"/>
              <a:t>XO game closest to Tube – Plane by slide (with engravings maybe) </a:t>
            </a:r>
          </a:p>
          <a:p>
            <a:endParaRPr lang="en-US" sz="1200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51C61D5-997B-46D6-916F-AA2D25A65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25" y="4144065"/>
            <a:ext cx="1796202" cy="1979573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7847C0E-F8CA-4597-BB5A-AB7F0A135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2" y="4042779"/>
            <a:ext cx="1921539" cy="211761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CF7106D-8821-4384-AFA1-6132C6D2B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26" y="2457343"/>
            <a:ext cx="1796201" cy="1739609"/>
          </a:xfrm>
          <a:prstGeom prst="rect">
            <a:avLst/>
          </a:prstGeom>
        </p:spPr>
      </p:pic>
      <p:pic>
        <p:nvPicPr>
          <p:cNvPr id="13" name="Picture 12" descr="Shape, icon&#10;&#10;Description automatically generated">
            <a:extLst>
              <a:ext uri="{FF2B5EF4-FFF2-40B4-BE49-F238E27FC236}">
                <a16:creationId xmlns:a16="http://schemas.microsoft.com/office/drawing/2014/main" id="{45F09014-3229-4D39-A3E9-5A94C409F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28" y="716335"/>
            <a:ext cx="1796200" cy="180314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E61124-FD0C-4E2C-9326-C86324AB5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2" y="4708358"/>
            <a:ext cx="1149192" cy="1415280"/>
          </a:xfrm>
          <a:prstGeom prst="rect">
            <a:avLst/>
          </a:prstGeom>
        </p:spPr>
      </p:pic>
      <p:pic>
        <p:nvPicPr>
          <p:cNvPr id="18" name="Picture 17" descr="A picture containing tree, playground&#10;&#10;Description automatically generated">
            <a:extLst>
              <a:ext uri="{FF2B5EF4-FFF2-40B4-BE49-F238E27FC236}">
                <a16:creationId xmlns:a16="http://schemas.microsoft.com/office/drawing/2014/main" id="{08936D0D-A292-4B50-8208-957694EDB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836" y="4144065"/>
            <a:ext cx="1551328" cy="20653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B008C0-889C-4EF4-B9FD-A83C3921F0C5}"/>
              </a:ext>
            </a:extLst>
          </p:cNvPr>
          <p:cNvSpPr txBox="1"/>
          <p:nvPr/>
        </p:nvSpPr>
        <p:spPr>
          <a:xfrm>
            <a:off x="4100172" y="3821116"/>
            <a:ext cx="3800565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Model Shape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5 sides to have a little nod to where her imagination will go (maybe it helped inspire it) – Like a rocket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XO game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can peal of into space shapes when in imagination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Adds interest and relatability to playground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632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D70936D-BF32-4FE6-A3F2-DD5AD7FCF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8509" b="12249"/>
          <a:stretch/>
        </p:blipFill>
        <p:spPr>
          <a:xfrm>
            <a:off x="68180" y="124396"/>
            <a:ext cx="5386137" cy="3505200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9C8CC0F-831E-4A28-B2D2-8B39C887F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36" y="3496860"/>
            <a:ext cx="5928952" cy="33350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04BC90-8B70-466C-B870-01C005D6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913" y="5872055"/>
            <a:ext cx="1629075" cy="9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053D5A5-226B-4E14-ACF4-2FFCB4AC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66" y="6346169"/>
            <a:ext cx="1543136" cy="4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bedroom&#10;&#10;Description automatically generated">
            <a:extLst>
              <a:ext uri="{FF2B5EF4-FFF2-40B4-BE49-F238E27FC236}">
                <a16:creationId xmlns:a16="http://schemas.microsoft.com/office/drawing/2014/main" id="{83E31080-7AE6-4FF9-A694-D0E4A0268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" y="3503452"/>
            <a:ext cx="5963639" cy="3354547"/>
          </a:xfrm>
          <a:prstGeom prst="rect">
            <a:avLst/>
          </a:prstGeom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C15FA14-02F1-4642-BF94-4E8005D4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3711"/>
            <a:ext cx="1690777" cy="4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8B78EC-7C5B-43D5-8BF3-E7C32A3D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71" y="5962899"/>
            <a:ext cx="1565760" cy="8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ECD099-BAB1-4186-85C6-DE032311C6AE}"/>
              </a:ext>
            </a:extLst>
          </p:cNvPr>
          <p:cNvSpPr txBox="1"/>
          <p:nvPr/>
        </p:nvSpPr>
        <p:spPr>
          <a:xfrm>
            <a:off x="8041898" y="262618"/>
            <a:ext cx="3800565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Progression</a:t>
            </a:r>
          </a:p>
          <a:p>
            <a:r>
              <a:rPr lang="en-US" sz="1200" dirty="0"/>
              <a:t>Starts with Muted colors – ends more vibrant</a:t>
            </a:r>
          </a:p>
          <a:p>
            <a:endParaRPr lang="en-US" sz="1200" dirty="0"/>
          </a:p>
          <a:p>
            <a:r>
              <a:rPr lang="en-US" sz="1200" b="1" dirty="0"/>
              <a:t>Notes</a:t>
            </a:r>
          </a:p>
          <a:p>
            <a:r>
              <a:rPr lang="en-US" sz="1200" dirty="0"/>
              <a:t>Make the yellow slides Hight much higher than the blue in comparison – more intimidating as a kid</a:t>
            </a:r>
          </a:p>
          <a:p>
            <a:endParaRPr lang="en-US" sz="1200" b="1" dirty="0"/>
          </a:p>
          <a:p>
            <a:r>
              <a:rPr lang="en-US" sz="1200" b="1" dirty="0"/>
              <a:t>Consider</a:t>
            </a:r>
          </a:p>
          <a:p>
            <a:r>
              <a:rPr lang="en-US" sz="1200" dirty="0"/>
              <a:t>A tree to draw eye back to character </a:t>
            </a:r>
          </a:p>
          <a:p>
            <a:endParaRPr lang="en-US" sz="1200" dirty="0"/>
          </a:p>
          <a:p>
            <a:r>
              <a:rPr lang="en-US" sz="1200" dirty="0"/>
              <a:t>EX at the end when she tumbles out of the slide</a:t>
            </a:r>
          </a:p>
          <a:p>
            <a:endParaRPr lang="en-US" sz="1200" dirty="0"/>
          </a:p>
          <a:p>
            <a:r>
              <a:rPr lang="en-US" sz="1200" dirty="0"/>
              <a:t>this can help place her on 1/3 rule and help add interest with the slide without needing more children and not pulling your eye from the yellow slide)</a:t>
            </a:r>
          </a:p>
          <a:p>
            <a:endParaRPr lang="en-US" sz="1200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7CEA7C39-DA35-42AF-BF89-EE105250D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31" y="1799984"/>
            <a:ext cx="2484270" cy="13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9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13D607B1-B196-4A3F-BF79-62880FCF9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8877" b="4"/>
          <a:stretch/>
        </p:blipFill>
        <p:spPr bwMode="auto">
          <a:xfrm>
            <a:off x="6028752" y="4820252"/>
            <a:ext cx="2009660" cy="18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4B73F7BB-9EF2-4F80-BCF5-A0DA2A92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r="18724" b="4"/>
          <a:stretch/>
        </p:blipFill>
        <p:spPr>
          <a:xfrm>
            <a:off x="8182340" y="4787390"/>
            <a:ext cx="1993400" cy="18697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04777C-130A-4F72-8FF8-B808C6C1C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5" r="24521" b="2"/>
          <a:stretch/>
        </p:blipFill>
        <p:spPr bwMode="auto">
          <a:xfrm>
            <a:off x="3623738" y="4632426"/>
            <a:ext cx="2271395" cy="213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320F6D54-FEC7-4B5F-B09C-1A3087C40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7234" b="-1"/>
          <a:stretch/>
        </p:blipFill>
        <p:spPr bwMode="auto">
          <a:xfrm>
            <a:off x="170861" y="4528908"/>
            <a:ext cx="3331983" cy="22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ainting of a house&#10;&#10;Description automatically generated with low confidence">
            <a:extLst>
              <a:ext uri="{FF2B5EF4-FFF2-40B4-BE49-F238E27FC236}">
                <a16:creationId xmlns:a16="http://schemas.microsoft.com/office/drawing/2014/main" id="{8BCDA099-F86D-42D7-BB6B-B5E275DD0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7" r="12749" b="-2"/>
          <a:stretch/>
        </p:blipFill>
        <p:spPr>
          <a:xfrm>
            <a:off x="10296634" y="4820252"/>
            <a:ext cx="1676305" cy="1869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2C832-DD95-4D19-B2F3-A1627028CBC0}"/>
              </a:ext>
            </a:extLst>
          </p:cNvPr>
          <p:cNvSpPr txBox="1"/>
          <p:nvPr/>
        </p:nvSpPr>
        <p:spPr>
          <a:xfrm>
            <a:off x="8182340" y="328700"/>
            <a:ext cx="3800565" cy="3776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b="1" dirty="0"/>
              <a:t>Texture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Textures - little imperfections to show a used playground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Ground texture Mulch 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Sky consider using painted sky dome 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Little hints that inspire her imagination of space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EX Shape engraved into playground, colors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/>
              <a:t>Environment VS Character Help character stand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/>
          </a:p>
          <a:p>
            <a:r>
              <a:rPr lang="en-US" sz="1300" dirty="0"/>
              <a:t> ( ex. Cool tones - blues vs warm – red , closer to real vs more stylized , duller vs more vibrant)</a:t>
            </a:r>
          </a:p>
          <a:p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/>
              <a:t>Colors and textures add variation and draws eye where needed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/>
          </a:p>
          <a:p>
            <a:r>
              <a:rPr lang="en-US" sz="1300" dirty="0"/>
              <a:t>(Ex mix of mat and shiny plastic like a more shiny yellow slide to stand out against other mat plastic parts of the playground  to draw eye to where character is)</a:t>
            </a:r>
          </a:p>
          <a:p>
            <a:endParaRPr lang="en-US" sz="1200" dirty="0"/>
          </a:p>
        </p:txBody>
      </p:sp>
      <p:pic>
        <p:nvPicPr>
          <p:cNvPr id="11" name="Picture 10" descr="A picture containing text, colorful, marketplace, different&#10;&#10;Description automatically generated">
            <a:extLst>
              <a:ext uri="{FF2B5EF4-FFF2-40B4-BE49-F238E27FC236}">
                <a16:creationId xmlns:a16="http://schemas.microsoft.com/office/drawing/2014/main" id="{2DAC9FBF-B5FC-41EF-92A8-5FAC4A296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19"/>
            <a:ext cx="7795035" cy="4384707"/>
          </a:xfrm>
          <a:prstGeom prst="rect">
            <a:avLst/>
          </a:prstGeom>
        </p:spPr>
      </p:pic>
      <p:pic>
        <p:nvPicPr>
          <p:cNvPr id="7" name="Picture 6" descr="A picture containing tree, grass, outdoor, green&#10;&#10;Description automatically generated">
            <a:extLst>
              <a:ext uri="{FF2B5EF4-FFF2-40B4-BE49-F238E27FC236}">
                <a16:creationId xmlns:a16="http://schemas.microsoft.com/office/drawing/2014/main" id="{69609F58-B0BD-4BB8-A79B-46069892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025" y="832253"/>
            <a:ext cx="1215095" cy="796021"/>
          </a:xfrm>
          <a:prstGeom prst="rect">
            <a:avLst/>
          </a:prstGeom>
        </p:spPr>
      </p:pic>
      <p:pic>
        <p:nvPicPr>
          <p:cNvPr id="4" name="Picture 3" descr="A picture containing chocolate, fruit, edible seed&#10;&#10;Description automatically generated">
            <a:extLst>
              <a:ext uri="{FF2B5EF4-FFF2-40B4-BE49-F238E27FC236}">
                <a16:creationId xmlns:a16="http://schemas.microsoft.com/office/drawing/2014/main" id="{780617C3-A96E-4BA1-B746-3323738DF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85" y="1092801"/>
            <a:ext cx="535473" cy="5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5BA29EC-7BA5-4A40-B153-FD99350C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9" name="Picture 8" descr="A picture containing text, store, colorful&#10;&#10;Description automatically generated">
            <a:extLst>
              <a:ext uri="{FF2B5EF4-FFF2-40B4-BE49-F238E27FC236}">
                <a16:creationId xmlns:a16="http://schemas.microsoft.com/office/drawing/2014/main" id="{CF8F072A-445F-4CAE-ADF4-6E976A29B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0207449-33F2-4670-AC4E-5D2C8E1BE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r="9239" b="8450"/>
          <a:stretch/>
        </p:blipFill>
        <p:spPr>
          <a:xfrm>
            <a:off x="34480" y="0"/>
            <a:ext cx="4058680" cy="27615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2E7E69-BB21-43C1-B2C7-965EE706FD45}"/>
              </a:ext>
            </a:extLst>
          </p:cNvPr>
          <p:cNvSpPr txBox="1"/>
          <p:nvPr/>
        </p:nvSpPr>
        <p:spPr>
          <a:xfrm>
            <a:off x="6374341" y="166335"/>
            <a:ext cx="57831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with camera in mind</a:t>
            </a:r>
          </a:p>
          <a:p>
            <a:r>
              <a:rPr lang="en-US" dirty="0"/>
              <a:t>- Keep in mind points of interest 1/3 rule</a:t>
            </a:r>
          </a:p>
          <a:p>
            <a:pPr marL="285750" indent="-285750">
              <a:buFontTx/>
              <a:buChar char="-"/>
            </a:pPr>
            <a:r>
              <a:rPr lang="en-US" dirty="0"/>
              <a:t>Keep in view Arcs that lead the eye to acting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Below are examples of arcs that lead the eye though the acting space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B6251-492C-43F7-A5D1-94CCC2F14D33}"/>
              </a:ext>
            </a:extLst>
          </p:cNvPr>
          <p:cNvSpPr txBox="1"/>
          <p:nvPr/>
        </p:nvSpPr>
        <p:spPr>
          <a:xfrm>
            <a:off x="6374341" y="2266296"/>
            <a:ext cx="4714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Lighting</a:t>
            </a:r>
          </a:p>
          <a:p>
            <a:r>
              <a:rPr lang="en-US" dirty="0"/>
              <a:t> – Front right hits slide area to help create a clearer silhouette and view of character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80910EF-E548-445E-92C0-2894048B0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30" y="1792224"/>
            <a:ext cx="2484270" cy="13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6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450</Words>
  <Application>Microsoft Office PowerPoint</Application>
  <PresentationFormat>Widescreen</PresentationFormat>
  <Paragraphs>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Playground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Playground</dc:title>
  <dc:creator>Willa Liberi</dc:creator>
  <cp:lastModifiedBy>Willa Liberi</cp:lastModifiedBy>
  <cp:revision>5</cp:revision>
  <dcterms:created xsi:type="dcterms:W3CDTF">2021-10-10T16:19:42Z</dcterms:created>
  <dcterms:modified xsi:type="dcterms:W3CDTF">2021-10-22T00:43:07Z</dcterms:modified>
</cp:coreProperties>
</file>